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5" r:id="rId4"/>
    <p:sldId id="264" r:id="rId5"/>
    <p:sldId id="260" r:id="rId6"/>
    <p:sldId id="261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0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lasekhar Reddy" initials="kR" lastIdx="1" clrIdx="0">
    <p:extLst>
      <p:ext uri="{19B8F6BF-5375-455C-9EA6-DF929625EA0E}">
        <p15:presenceInfo xmlns:p15="http://schemas.microsoft.com/office/powerpoint/2012/main" userId="kulasekhar Redd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1T17:32:51.04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2AAC-10D9-442F-B7E8-2DE8C065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E6465-EDA5-4A74-9B4A-9D8072B8A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B9025-8816-40A6-934A-83DCA843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DEBEF-89C9-436D-9132-1901EB13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6F17-ABD8-4865-ABC2-8C4A382A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55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C782-9187-4F2D-9F79-DF8499AA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831BA-CEF4-49CE-A3CC-C662AB8F6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F4440-4BE5-4856-BE9E-0A729919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F510A-68BE-4A89-AF61-EA1B0B0F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3941-35FA-4A88-9A62-AF29512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92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1A316-C4A5-42BA-8EDA-DBE91CB3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80023-EA0B-4C5E-85D4-3C9DF795A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01A2-86E8-4876-A221-B43BE0C8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B3261-D2B7-4DB2-B945-D389CF97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999FE-CB28-4E59-AB21-EE7C5ABC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3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6345-B866-4575-AFFF-9937858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D547-5341-458F-9B89-96997B28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FF23-785C-441C-A8A2-27FFEE39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4CB4-DEC3-42CF-988C-8FAD3863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7B2D0-4755-409D-BAAE-A6CC0EE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43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3AE-F965-4A4B-9C46-1C115A07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43168-5591-40C2-B590-6795B71A2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DDC11-EB84-4CDA-ACA6-537FBEAF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329B-E37B-4013-A881-CAD466E2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AF454-8526-43C2-BFBB-7283A71A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6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94CB-EE85-4C14-AA76-EDE35732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1C14-54A4-43A8-BE90-4736E2550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C7061-F90F-4F37-85F8-61889FD2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4C91A-DD85-4071-8937-7037B61A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06E2A-A02A-41B8-AFC3-4E5D4382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86796-56E4-4B74-BCEA-A19B6A2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3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9873-8904-45DB-A7CC-38006C0C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3625E-25C2-457D-A910-6704DCB51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4632D-B14F-41FD-B996-BFAA5BFD9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9938-EA71-4E2E-96D7-222834726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40BEC-263B-438F-BB8D-CF4ABD57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88578-7411-46DB-92CA-6357020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A23B1-502A-4CE3-88F0-83A85A32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75924-4A3A-4EBB-8DD4-273B6CB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8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D307-B76A-4A4C-826A-0ABFE7B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70DBA-C44E-417F-B026-084675E7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E926D-4F5E-4078-B18F-BFC14823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C4E19-DD0A-4B5F-B6E4-725B6D69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55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C9304-AD76-4230-AB50-938E9D49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0C07C-A12B-42EC-813D-B3D30BBB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14844-2F18-47D4-B2BD-7741FC1F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2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0AE0-ABE6-454D-888E-8384FCD0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864EC-B991-4060-A81C-3D958ACB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92403-92DE-45CB-AE78-6208BBA0A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43D75-2BC5-4759-AC98-1579E849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37852-C32F-4223-B303-CC046CC9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209AB-5368-488E-8F48-115E8B4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93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D279-F78C-4F1E-A933-BDD4C1AB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52EA0-4797-4037-950E-A1D957E4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85759-6DA9-4316-8186-F2A405913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2B0EA-BC1E-4280-87EF-64800EB8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389E3-644C-4B7E-8C3A-DECD822A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CC99F-262D-4B63-85D1-6A5C7BA9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98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02B231-84C3-4D33-A9F6-12E56987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3A3B4-AB7A-49FE-BAFC-CD051EAD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BBF8B-81E6-4C76-9FA4-1F4EE0D7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A2218-225A-48DA-A233-700CA1825B7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01E9C-878B-4F2D-AD10-58053097D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968E0-AE39-47B8-BA67-476A878E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F62DE-3E41-4590-A116-3B8EDB791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0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2B01-8BBF-4F39-9FB8-F37C50B0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241"/>
            <a:ext cx="9144000" cy="210871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TWITTER</a:t>
            </a:r>
            <a:br>
              <a:rPr lang="en-US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DATABASE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AD483-5DFE-48EC-A150-609CD19E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4470"/>
            <a:ext cx="9144000" cy="257058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PREPARED BY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KULASEKHAR REDDY NARPALA</a:t>
            </a:r>
          </a:p>
          <a:p>
            <a:pPr marL="457200" indent="-457200" algn="l">
              <a:buAutoNum type="arabicPeriod"/>
            </a:pPr>
            <a:r>
              <a:rPr lang="en-IN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INDRAJA REDDY</a:t>
            </a:r>
          </a:p>
          <a:p>
            <a:pPr marL="457200" indent="-457200" algn="l">
              <a:buAutoNum type="arabicPeriod"/>
            </a:pPr>
            <a:r>
              <a:rPr lang="en-IN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JALLA MAMATHA</a:t>
            </a:r>
          </a:p>
          <a:p>
            <a:pPr marL="457200" indent="-457200" algn="l">
              <a:buAutoNum type="arabicPeriod"/>
            </a:pPr>
            <a:r>
              <a:rPr lang="en-IN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SAI AKASH</a:t>
            </a:r>
          </a:p>
          <a:p>
            <a:pPr marL="457200" indent="-457200" algn="l">
              <a:buAutoNum type="arabicPeriod"/>
            </a:pPr>
            <a:r>
              <a:rPr lang="en-IN" dirty="0">
                <a:solidFill>
                  <a:srgbClr val="0070C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AVINASH</a:t>
            </a:r>
          </a:p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48CFF-80D5-4EF9-B466-B2ED88AB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1" y="2718923"/>
            <a:ext cx="3947049" cy="2684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85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DD030-8AC7-4924-AFF4-86DA76E38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58620"/>
            <a:ext cx="11016916" cy="601834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/*3.TO SELECT TWEET_ID,TYPE,USER NAME USING RIGHT JOIN*/</a:t>
            </a:r>
          </a:p>
          <a:p>
            <a:pPr marL="0" indent="0">
              <a:buNone/>
            </a:pPr>
            <a:r>
              <a:rPr lang="en-IN" dirty="0"/>
              <a:t>    </a:t>
            </a:r>
          </a:p>
          <a:p>
            <a:pPr marL="0" indent="0">
              <a:buNone/>
            </a:pPr>
            <a:r>
              <a:rPr lang="en-IN" dirty="0"/>
              <a:t>    SELECT T.TWEET_ID,T.TYPE,U.ID,U.USERNAME FROM </a:t>
            </a:r>
          </a:p>
          <a:p>
            <a:pPr marL="0" indent="0">
              <a:buNone/>
            </a:pPr>
            <a:r>
              <a:rPr lang="en-IN" dirty="0"/>
              <a:t>    TWEETS T RIGHT JOIN USERS1 U ON T.TWEET_ID = U.ID;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TWEET_ID	TYPE	ID	USERNAME</a:t>
            </a:r>
          </a:p>
          <a:p>
            <a:pPr marL="0" indent="0">
              <a:buNone/>
            </a:pPr>
            <a:r>
              <a:rPr lang="en-IN" dirty="0"/>
              <a:t>NULL	NULL	1	INDRAJA REDDY</a:t>
            </a:r>
          </a:p>
          <a:p>
            <a:pPr marL="0" indent="0">
              <a:buNone/>
            </a:pPr>
            <a:r>
              <a:rPr lang="en-IN" dirty="0"/>
              <a:t>NULL	NULL	2	KULASEKAR REDDY</a:t>
            </a:r>
          </a:p>
          <a:p>
            <a:pPr marL="0" indent="0">
              <a:buNone/>
            </a:pPr>
            <a:r>
              <a:rPr lang="en-IN" dirty="0"/>
              <a:t>NULL	NULL	3	SAI AKASH</a:t>
            </a:r>
          </a:p>
          <a:p>
            <a:pPr marL="0" indent="0">
              <a:buNone/>
            </a:pPr>
            <a:r>
              <a:rPr lang="en-IN" dirty="0"/>
              <a:t>NULL	NULL	4	JALLA MAMATHA</a:t>
            </a:r>
          </a:p>
          <a:p>
            <a:pPr marL="0" indent="0">
              <a:buNone/>
            </a:pPr>
            <a:r>
              <a:rPr lang="en-IN" dirty="0"/>
              <a:t>NULL	NULL	5	AVINASH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21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E9115-CC78-4506-AE7E-E02F75E9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68" y="256674"/>
            <a:ext cx="10984832" cy="592029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/* 4.TO SELECT USERNAME,ID FROM USERS1 WHERE ID IS GREATER THAN 1,2 */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SELECT U.USERNAME,U.ID FROM USERS1 U WHERE ID&gt;=1</a:t>
            </a:r>
          </a:p>
          <a:p>
            <a:pPr marL="0" indent="0">
              <a:buNone/>
            </a:pPr>
            <a:r>
              <a:rPr lang="en-US" dirty="0"/>
              <a:t>	UNION ALL</a:t>
            </a:r>
          </a:p>
          <a:p>
            <a:pPr marL="0" indent="0">
              <a:buNone/>
            </a:pPr>
            <a:r>
              <a:rPr lang="en-US" dirty="0"/>
              <a:t>	SELECT U.USERNAME,U.ID FROM USERS1 U WHERE ID&gt;=2;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USERNAME	                          ID</a:t>
            </a:r>
          </a:p>
          <a:p>
            <a:pPr marL="0" indent="0">
              <a:buNone/>
            </a:pPr>
            <a:r>
              <a:rPr lang="en-IN" dirty="0"/>
              <a:t>INDRAJA REDDY                           1</a:t>
            </a:r>
          </a:p>
          <a:p>
            <a:pPr marL="0" indent="0">
              <a:buNone/>
            </a:pPr>
            <a:r>
              <a:rPr lang="en-IN" dirty="0"/>
              <a:t>KULASEKAR REDDY	             2</a:t>
            </a:r>
          </a:p>
          <a:p>
            <a:pPr marL="0" indent="0">
              <a:buNone/>
            </a:pPr>
            <a:r>
              <a:rPr lang="en-IN" dirty="0"/>
              <a:t>SAI AKASH	                           3</a:t>
            </a:r>
          </a:p>
          <a:p>
            <a:pPr marL="0" indent="0">
              <a:buNone/>
            </a:pPr>
            <a:r>
              <a:rPr lang="en-IN" dirty="0"/>
              <a:t>JALLA MAMATHA	            4</a:t>
            </a:r>
          </a:p>
          <a:p>
            <a:pPr marL="0" indent="0">
              <a:buNone/>
            </a:pPr>
            <a:r>
              <a:rPr lang="en-IN" dirty="0"/>
              <a:t>AVINASH	                          5</a:t>
            </a:r>
          </a:p>
          <a:p>
            <a:pPr marL="0" indent="0">
              <a:buNone/>
            </a:pPr>
            <a:r>
              <a:rPr lang="en-IN" dirty="0"/>
              <a:t>KULASEKAR REDDY	           2</a:t>
            </a:r>
          </a:p>
          <a:p>
            <a:pPr marL="0" indent="0">
              <a:buNone/>
            </a:pPr>
            <a:r>
              <a:rPr lang="en-IN" dirty="0"/>
              <a:t>SAI AKASH	                         3</a:t>
            </a:r>
          </a:p>
          <a:p>
            <a:pPr marL="0" indent="0">
              <a:buNone/>
            </a:pPr>
            <a:r>
              <a:rPr lang="en-IN" dirty="0"/>
              <a:t>JALLA MAMATHA	           4</a:t>
            </a:r>
          </a:p>
          <a:p>
            <a:pPr marL="0" indent="0">
              <a:buNone/>
            </a:pPr>
            <a:r>
              <a:rPr lang="en-IN" dirty="0"/>
              <a:t>AVINASH	                         5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1243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856F1B-683F-450B-BABA-14864183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0"/>
            <a:ext cx="10988842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USING LIKE OPERATOR</a:t>
            </a:r>
          </a:p>
          <a:p>
            <a:pPr marL="0" indent="0">
              <a:buNone/>
            </a:pPr>
            <a:r>
              <a:rPr lang="en-US" dirty="0"/>
              <a:t>/*WRITE A QUERY TO DISPLAY THE POST_ID IF THEY ARE CREATED IN THE YEAR 2016*/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POST_ID,CREATED_AT FROM USERFEEDS WHERE CREATED_AT LIKE '%16’;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POST_ID	CREATED_AT</a:t>
            </a:r>
          </a:p>
          <a:p>
            <a:pPr marL="0" indent="0">
              <a:buNone/>
            </a:pPr>
            <a:r>
              <a:rPr lang="en-US" dirty="0"/>
              <a:t>103	           2008-02-16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4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C73A-9016-408C-9B9A-115BAFC4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580"/>
            <a:ext cx="10515600" cy="58783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SINGLE ROW FUNCTION </a:t>
            </a:r>
          </a:p>
          <a:p>
            <a:pPr marL="0" indent="0">
              <a:buNone/>
            </a:pPr>
            <a:r>
              <a:rPr lang="en-US" dirty="0"/>
              <a:t>/*WRITE A QUERY TO DISPLAY USERNAME AND EMAIL BY USING SINGLE ROW FUNCTIONS*/</a:t>
            </a:r>
          </a:p>
          <a:p>
            <a:pPr marL="0" indent="0">
              <a:buNone/>
            </a:pPr>
            <a:r>
              <a:rPr lang="en-US" dirty="0"/>
              <a:t>SELECT LOWER(USERNAME),UPPER(EMAIL) FROM USERS1;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USERNAME	                              EMAIL</a:t>
            </a:r>
          </a:p>
          <a:p>
            <a:pPr marL="0" indent="0">
              <a:buNone/>
            </a:pPr>
            <a:r>
              <a:rPr lang="en-US" dirty="0" err="1"/>
              <a:t>indraja</a:t>
            </a:r>
            <a:r>
              <a:rPr lang="en-US" dirty="0"/>
              <a:t> </a:t>
            </a:r>
            <a:r>
              <a:rPr lang="en-US" dirty="0" err="1"/>
              <a:t>reddy</a:t>
            </a:r>
            <a:r>
              <a:rPr lang="en-US" dirty="0"/>
              <a:t>	        INDRAJARAMIREDDY@GMAIL.COM</a:t>
            </a:r>
          </a:p>
          <a:p>
            <a:pPr marL="0" indent="0">
              <a:buNone/>
            </a:pPr>
            <a:r>
              <a:rPr lang="en-US" dirty="0" err="1"/>
              <a:t>kulasekar</a:t>
            </a:r>
            <a:r>
              <a:rPr lang="en-US" dirty="0"/>
              <a:t> </a:t>
            </a:r>
            <a:r>
              <a:rPr lang="en-US" dirty="0" err="1"/>
              <a:t>reddy</a:t>
            </a:r>
            <a:r>
              <a:rPr lang="en-US" dirty="0"/>
              <a:t>	        KULASEKHARREDDY@GMAIL.COM</a:t>
            </a:r>
          </a:p>
          <a:p>
            <a:pPr marL="0" indent="0">
              <a:buNone/>
            </a:pP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akash</a:t>
            </a:r>
            <a:r>
              <a:rPr lang="en-US" dirty="0"/>
              <a:t>	                    SAIAKASH12@GMAIL.COM</a:t>
            </a:r>
          </a:p>
          <a:p>
            <a:pPr marL="0" indent="0">
              <a:buNone/>
            </a:pPr>
            <a:r>
              <a:rPr lang="en-US" dirty="0" err="1"/>
              <a:t>jalla</a:t>
            </a:r>
            <a:r>
              <a:rPr lang="en-US" dirty="0"/>
              <a:t> </a:t>
            </a:r>
            <a:r>
              <a:rPr lang="en-US" dirty="0" err="1"/>
              <a:t>mamatha</a:t>
            </a:r>
            <a:r>
              <a:rPr lang="en-US" dirty="0"/>
              <a:t>	         MAMATHAJALLA@GMAIL.COM</a:t>
            </a:r>
          </a:p>
          <a:p>
            <a:pPr marL="0" indent="0">
              <a:buNone/>
            </a:pPr>
            <a:r>
              <a:rPr lang="en-US" dirty="0" err="1"/>
              <a:t>avinash</a:t>
            </a:r>
            <a:r>
              <a:rPr lang="en-US" dirty="0"/>
              <a:t>	                      AVINASH123@GMAIL.COM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1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B6C4-B753-4D95-9334-B2EF27C6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1" y="112296"/>
            <a:ext cx="11694695" cy="6745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/* 5.TO SELECT TWEET_ID,TYPE FROM TWEETS USING INTERSECT*/</a:t>
            </a:r>
          </a:p>
          <a:p>
            <a:pPr marL="0" indent="0">
              <a:buNone/>
            </a:pPr>
            <a:r>
              <a:rPr lang="en-US" dirty="0"/>
              <a:t>    SELECT TWEET_ID,TYPE FROM TWEETS4</a:t>
            </a:r>
          </a:p>
          <a:p>
            <a:pPr marL="0" indent="0">
              <a:buNone/>
            </a:pPr>
            <a:r>
              <a:rPr lang="en-US" dirty="0"/>
              <a:t>	INTERSECT</a:t>
            </a:r>
          </a:p>
          <a:p>
            <a:pPr marL="0" indent="0">
              <a:buNone/>
            </a:pPr>
            <a:r>
              <a:rPr lang="en-US" dirty="0"/>
              <a:t>	SELECT TWEET_ID,TYPE FROM TWEETS4;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TWEET_ID	         TYPE</a:t>
            </a:r>
          </a:p>
          <a:p>
            <a:pPr marL="0" indent="0">
              <a:buNone/>
            </a:pPr>
            <a:r>
              <a:rPr lang="en-IN" dirty="0"/>
              <a:t>1	                  IMAGES</a:t>
            </a:r>
          </a:p>
          <a:p>
            <a:pPr marL="0" indent="0">
              <a:buNone/>
            </a:pPr>
            <a:r>
              <a:rPr lang="en-IN" dirty="0"/>
              <a:t>2	                   LINKS</a:t>
            </a:r>
          </a:p>
          <a:p>
            <a:pPr marL="0" indent="0">
              <a:buNone/>
            </a:pPr>
            <a:r>
              <a:rPr lang="en-IN" dirty="0"/>
              <a:t>3	                   QUOTES</a:t>
            </a:r>
          </a:p>
          <a:p>
            <a:pPr marL="0" indent="0">
              <a:buNone/>
            </a:pPr>
            <a:r>
              <a:rPr lang="en-IN" dirty="0"/>
              <a:t>4	                   RETWEETS</a:t>
            </a:r>
          </a:p>
          <a:p>
            <a:pPr marL="0" indent="0">
              <a:buNone/>
            </a:pPr>
            <a:r>
              <a:rPr lang="en-IN" dirty="0"/>
              <a:t>5	                   COMMENTS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22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CC92-7701-4DD8-9D5C-D3A7D6CA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20" y="117641"/>
            <a:ext cx="5807243" cy="1126791"/>
          </a:xfrm>
        </p:spPr>
        <p:txBody>
          <a:bodyPr>
            <a:normAutofit/>
          </a:bodyPr>
          <a:lstStyle/>
          <a:p>
            <a:r>
              <a:rPr lang="en-US" sz="3600" dirty="0"/>
              <a:t>QUERIES FROM KULASEKHAR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AD216-8E9E-4D5B-8437-B4FFBC9A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621"/>
            <a:ext cx="10515600" cy="47973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USERNAME,EMAIL</a:t>
            </a:r>
          </a:p>
          <a:p>
            <a:r>
              <a:rPr lang="en-US" dirty="0"/>
              <a:t>FROM USERS1 U1,USER_FOLLOWERS U2 </a:t>
            </a:r>
          </a:p>
          <a:p>
            <a:r>
              <a:rPr lang="pl-PL" dirty="0"/>
              <a:t>WHERE U1.ID=U2.ID;</a:t>
            </a:r>
            <a:endParaRPr lang="en-US" dirty="0"/>
          </a:p>
          <a:p>
            <a:r>
              <a:rPr lang="en-US" dirty="0"/>
              <a:t>OUTPUT:</a:t>
            </a:r>
          </a:p>
          <a:p>
            <a:r>
              <a:rPr lang="en-US" dirty="0"/>
              <a:t>     USERNAME                                      	EMAIL</a:t>
            </a:r>
          </a:p>
          <a:p>
            <a:r>
              <a:rPr lang="en-US" dirty="0"/>
              <a:t>   INDRAJA REDDY	                 indrajaramireddy@gmail.com</a:t>
            </a:r>
          </a:p>
          <a:p>
            <a:r>
              <a:rPr lang="en-US" dirty="0"/>
              <a:t>   KULASEKAR REDDY	     kulasekharreddy@gmail.com</a:t>
            </a:r>
          </a:p>
          <a:p>
            <a:r>
              <a:rPr lang="en-US" dirty="0"/>
              <a:t>   SAI AKASH	                  saiakash12@gmail.com</a:t>
            </a:r>
          </a:p>
          <a:p>
            <a:r>
              <a:rPr lang="en-US" dirty="0"/>
              <a:t>  JALLA MAMATHA	                 mamathajalla@gmail.com</a:t>
            </a:r>
          </a:p>
          <a:p>
            <a:r>
              <a:rPr lang="en-US" dirty="0"/>
              <a:t>  AVINASH	                             avinash123@gmail.com</a:t>
            </a:r>
          </a:p>
        </p:txBody>
      </p:sp>
    </p:spTree>
    <p:extLst>
      <p:ext uri="{BB962C8B-B14F-4D97-AF65-F5344CB8AC3E}">
        <p14:creationId xmlns:p14="http://schemas.microsoft.com/office/powerpoint/2010/main" val="324001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32168-109F-49A0-B5E5-A1CBC9B5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2295" y="112295"/>
            <a:ext cx="12304295" cy="6064668"/>
          </a:xfrm>
        </p:spPr>
        <p:txBody>
          <a:bodyPr/>
          <a:lstStyle/>
          <a:p>
            <a:r>
              <a:rPr lang="en-US" dirty="0"/>
              <a:t>SELECT USERNAME</a:t>
            </a:r>
          </a:p>
          <a:p>
            <a:r>
              <a:rPr lang="en-US" dirty="0"/>
              <a:t>FROM USERS1 U1</a:t>
            </a:r>
          </a:p>
          <a:p>
            <a:r>
              <a:rPr lang="en-US" dirty="0"/>
              <a:t>FULL JOIN USER_FOLLOWERS U2 ON U1.ID=U2.ID;</a:t>
            </a:r>
          </a:p>
          <a:p>
            <a:r>
              <a:rPr lang="en-US" dirty="0"/>
              <a:t>OUTPUT:</a:t>
            </a:r>
          </a:p>
          <a:p>
            <a:r>
              <a:rPr lang="en-US" dirty="0"/>
              <a:t>                                    USERNAME</a:t>
            </a:r>
          </a:p>
          <a:p>
            <a:r>
              <a:rPr lang="en-US" dirty="0"/>
              <a:t>                                INDRAJA REDDY</a:t>
            </a:r>
          </a:p>
          <a:p>
            <a:r>
              <a:rPr lang="en-US" dirty="0"/>
              <a:t>                                KULASEKAR REDDY</a:t>
            </a:r>
          </a:p>
          <a:p>
            <a:r>
              <a:rPr lang="en-US" dirty="0"/>
              <a:t>                                SAI AKASH</a:t>
            </a:r>
          </a:p>
          <a:p>
            <a:r>
              <a:rPr lang="en-US" dirty="0"/>
              <a:t>                                JALLA MAMATHA</a:t>
            </a:r>
          </a:p>
          <a:p>
            <a:r>
              <a:rPr lang="en-US" dirty="0"/>
              <a:t>                                AVINASH</a:t>
            </a:r>
          </a:p>
        </p:txBody>
      </p:sp>
    </p:spTree>
    <p:extLst>
      <p:ext uri="{BB962C8B-B14F-4D97-AF65-F5344CB8AC3E}">
        <p14:creationId xmlns:p14="http://schemas.microsoft.com/office/powerpoint/2010/main" val="260038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36AE-0207-448F-94E4-36D7EB76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0"/>
            <a:ext cx="12047621" cy="6561221"/>
          </a:xfrm>
        </p:spPr>
        <p:txBody>
          <a:bodyPr/>
          <a:lstStyle/>
          <a:p>
            <a:r>
              <a:rPr lang="en-US" dirty="0"/>
              <a:t>SELECT USERID,USERNAME</a:t>
            </a:r>
          </a:p>
          <a:p>
            <a:r>
              <a:rPr lang="en-US" dirty="0"/>
              <a:t>FROM USERS1 U1</a:t>
            </a:r>
          </a:p>
          <a:p>
            <a:r>
              <a:rPr lang="en-US" dirty="0"/>
              <a:t>RIGHT JOIN USER_FOLLOWERS U2 ON U1.ID=U2.ID</a:t>
            </a:r>
          </a:p>
          <a:p>
            <a:r>
              <a:rPr lang="en-US" dirty="0"/>
              <a:t>WHERE U1.ID=3 AND U2.ID=3;</a:t>
            </a:r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                USERID	USERNAME</a:t>
            </a:r>
          </a:p>
          <a:p>
            <a:pPr marL="0" indent="0">
              <a:buNone/>
            </a:pPr>
            <a:r>
              <a:rPr lang="en-US" dirty="0"/>
              <a:t>                  13  	SAI AKASH</a:t>
            </a:r>
          </a:p>
        </p:txBody>
      </p:sp>
    </p:spTree>
    <p:extLst>
      <p:ext uri="{BB962C8B-B14F-4D97-AF65-F5344CB8AC3E}">
        <p14:creationId xmlns:p14="http://schemas.microsoft.com/office/powerpoint/2010/main" val="378340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8AA-723E-4507-93B3-1FE1C6B5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QUERIES BY MAMATHA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9CDD-BE19-48C4-8CF0-76DD1A3CB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T.USER_ID,T.TOTAL_LIKES,F.FOLLOWERID FROM TWEETS4 T JOIN USER_FOLLOWERS F </a:t>
            </a:r>
          </a:p>
          <a:p>
            <a:r>
              <a:rPr lang="en-US" dirty="0"/>
              <a:t> ON (USER_ID = ID) WHERE FOLLOWERID =15 ORDER BY TWEET_ID DESC;</a:t>
            </a:r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              USER_ID	TOTAL_LIKES 	FOLLOWERID</a:t>
            </a:r>
          </a:p>
          <a:p>
            <a:pPr marL="0" indent="0">
              <a:buNone/>
            </a:pPr>
            <a:r>
              <a:rPr lang="en-US" dirty="0"/>
              <a:t>                       4	   3429	                              15</a:t>
            </a:r>
          </a:p>
        </p:txBody>
      </p:sp>
    </p:spTree>
    <p:extLst>
      <p:ext uri="{BB962C8B-B14F-4D97-AF65-F5344CB8AC3E}">
        <p14:creationId xmlns:p14="http://schemas.microsoft.com/office/powerpoint/2010/main" val="392105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DE89-7589-4C8E-B758-26FE8D69B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95"/>
            <a:ext cx="10515600" cy="6064668"/>
          </a:xfrm>
        </p:spPr>
        <p:txBody>
          <a:bodyPr/>
          <a:lstStyle/>
          <a:p>
            <a:r>
              <a:rPr lang="en-US" dirty="0"/>
              <a:t>SELECT T.TWEET_ID,T.TYPE,U.EMAIL </a:t>
            </a:r>
          </a:p>
          <a:p>
            <a:r>
              <a:rPr lang="en-US" dirty="0"/>
              <a:t> FROM TWEETS4 T,USERS1 U</a:t>
            </a:r>
          </a:p>
          <a:p>
            <a:r>
              <a:rPr lang="en-US" dirty="0"/>
              <a:t> WHERE T.USER_ID = U.ID;</a:t>
            </a:r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TWEET_ID	TYPE	                         EMAIL</a:t>
            </a:r>
          </a:p>
          <a:p>
            <a:pPr marL="0" indent="0">
              <a:buNone/>
            </a:pPr>
            <a:r>
              <a:rPr lang="en-US" dirty="0"/>
              <a:t>1	       IMAGES	                  mamathajalla@gmail.com</a:t>
            </a:r>
          </a:p>
          <a:p>
            <a:pPr marL="0" indent="0">
              <a:buNone/>
            </a:pPr>
            <a:r>
              <a:rPr lang="en-US" dirty="0"/>
              <a:t>2	       LINKS	                 indrajaramireddy@gmail.com</a:t>
            </a:r>
          </a:p>
          <a:p>
            <a:pPr marL="0" indent="0">
              <a:buNone/>
            </a:pPr>
            <a:r>
              <a:rPr lang="en-US" dirty="0"/>
              <a:t>3	     QUOTES	                 kulasekharreddy@gmail.com</a:t>
            </a:r>
          </a:p>
          <a:p>
            <a:pPr marL="0" indent="0">
              <a:buNone/>
            </a:pPr>
            <a:r>
              <a:rPr lang="en-US" dirty="0"/>
              <a:t>4	      RETWEETS	     avinash123@gmail.com</a:t>
            </a:r>
          </a:p>
          <a:p>
            <a:pPr marL="0" indent="0">
              <a:buNone/>
            </a:pPr>
            <a:r>
              <a:rPr lang="en-US" dirty="0"/>
              <a:t>5	     COMMENTS	     saiakash12@gmail.com</a:t>
            </a:r>
          </a:p>
        </p:txBody>
      </p:sp>
    </p:spTree>
    <p:extLst>
      <p:ext uri="{BB962C8B-B14F-4D97-AF65-F5344CB8AC3E}">
        <p14:creationId xmlns:p14="http://schemas.microsoft.com/office/powerpoint/2010/main" val="230538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8D3839A-3132-4C9C-ACB0-9D3F318BDFF2}"/>
              </a:ext>
            </a:extLst>
          </p:cNvPr>
          <p:cNvSpPr txBox="1"/>
          <p:nvPr/>
        </p:nvSpPr>
        <p:spPr>
          <a:xfrm>
            <a:off x="2328657" y="6102221"/>
            <a:ext cx="78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  SCHEMA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315FE-2DA3-400F-A854-67BEBB8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17" y="373613"/>
            <a:ext cx="7884366" cy="572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6336-785B-41B5-9C3D-A931F804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r>
              <a:rPr lang="nl-NL" dirty="0"/>
              <a:t>SELECT TWEETS4.TWEET_ID,USERS1.USERNAME</a:t>
            </a:r>
          </a:p>
          <a:p>
            <a:r>
              <a:rPr lang="en-US" dirty="0"/>
              <a:t> FROM USERS1 INNER JOIN TWEETS4 ON USERS1.ID = TWEETS4.USER_ID;</a:t>
            </a:r>
          </a:p>
          <a:p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 TWEET_ID	USERNAME</a:t>
            </a:r>
          </a:p>
          <a:p>
            <a:pPr marL="0" indent="0">
              <a:buNone/>
            </a:pPr>
            <a:r>
              <a:rPr lang="en-US" dirty="0"/>
              <a:t>1	         JALLA MAMATHA</a:t>
            </a:r>
          </a:p>
          <a:p>
            <a:pPr marL="0" indent="0">
              <a:buNone/>
            </a:pPr>
            <a:r>
              <a:rPr lang="en-US" dirty="0"/>
              <a:t>2	         INDRAJA REDDY</a:t>
            </a:r>
          </a:p>
          <a:p>
            <a:pPr marL="0" indent="0">
              <a:buNone/>
            </a:pPr>
            <a:r>
              <a:rPr lang="en-US" dirty="0"/>
              <a:t>3	         KULASEKAR REDDY</a:t>
            </a:r>
          </a:p>
          <a:p>
            <a:pPr marL="0" indent="0">
              <a:buNone/>
            </a:pPr>
            <a:r>
              <a:rPr lang="en-US" dirty="0"/>
              <a:t>4	         AVINASH</a:t>
            </a:r>
          </a:p>
          <a:p>
            <a:pPr marL="0" indent="0">
              <a:buNone/>
            </a:pPr>
            <a:r>
              <a:rPr lang="en-US" dirty="0"/>
              <a:t>5	         SAI AKASH</a:t>
            </a:r>
          </a:p>
        </p:txBody>
      </p:sp>
    </p:spTree>
    <p:extLst>
      <p:ext uri="{BB962C8B-B14F-4D97-AF65-F5344CB8AC3E}">
        <p14:creationId xmlns:p14="http://schemas.microsoft.com/office/powerpoint/2010/main" val="278464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F49D-CA8D-4787-8017-2BE6A878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2104"/>
          </a:xfrm>
        </p:spPr>
        <p:txBody>
          <a:bodyPr/>
          <a:lstStyle/>
          <a:p>
            <a:r>
              <a:rPr lang="en-US" dirty="0"/>
              <a:t>              QUERIES FROM AVINASH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1EBC-6890-46A3-A6E1-74CEA09CC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0442"/>
            <a:ext cx="10515600" cy="5246521"/>
          </a:xfrm>
        </p:spPr>
        <p:txBody>
          <a:bodyPr/>
          <a:lstStyle/>
          <a:p>
            <a:r>
              <a:rPr lang="en-US" dirty="0"/>
              <a:t>SELECT UF.ID,UF.POST_ID,U.ID,U.USERNAME</a:t>
            </a:r>
          </a:p>
          <a:p>
            <a:r>
              <a:rPr lang="en-US" dirty="0"/>
              <a:t>    FROM USERFEEDS1 UF INNER JOIN USERS1 U ON UF.ID=U.ID;</a:t>
            </a:r>
          </a:p>
          <a:p>
            <a:r>
              <a:rPr lang="en-US" dirty="0"/>
              <a:t>OUTPUT:</a:t>
            </a:r>
          </a:p>
          <a:p>
            <a:r>
              <a:rPr lang="en-US" dirty="0"/>
              <a:t>ID	POST_ID	ID	USERNAME</a:t>
            </a:r>
          </a:p>
          <a:p>
            <a:r>
              <a:rPr lang="en-US" dirty="0"/>
              <a:t>1	100	             1	INDRAJA REDDY</a:t>
            </a:r>
          </a:p>
          <a:p>
            <a:r>
              <a:rPr lang="en-US" dirty="0"/>
              <a:t>2	101	             2	KULASEKAR REDDY</a:t>
            </a:r>
          </a:p>
          <a:p>
            <a:r>
              <a:rPr lang="en-US" dirty="0"/>
              <a:t>3	102	             3	SAI AKASH</a:t>
            </a:r>
          </a:p>
          <a:p>
            <a:r>
              <a:rPr lang="en-US" dirty="0"/>
              <a:t>4	103	             4	JALLA MAMATHA</a:t>
            </a:r>
          </a:p>
          <a:p>
            <a:r>
              <a:rPr lang="en-US" dirty="0"/>
              <a:t>5	104	             5	AVINASH</a:t>
            </a:r>
          </a:p>
        </p:txBody>
      </p:sp>
    </p:spTree>
    <p:extLst>
      <p:ext uri="{BB962C8B-B14F-4D97-AF65-F5344CB8AC3E}">
        <p14:creationId xmlns:p14="http://schemas.microsoft.com/office/powerpoint/2010/main" val="366356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6A7F-090F-4783-BCDF-AD14B689B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 U.USERNAME,U.ID FROM USERS1 U WHERE ID&gt;=1</a:t>
            </a:r>
          </a:p>
          <a:p>
            <a:r>
              <a:rPr lang="en-US" dirty="0"/>
              <a:t>UNION ALL</a:t>
            </a:r>
          </a:p>
          <a:p>
            <a:r>
              <a:rPr lang="en-US" dirty="0"/>
              <a:t>SELECT U.USERNAME,U.ID FROM USERS1 U WHERE ID&gt;=2;</a:t>
            </a:r>
          </a:p>
          <a:p>
            <a:r>
              <a:rPr lang="en-US" dirty="0"/>
              <a:t>OUTPUT:</a:t>
            </a:r>
          </a:p>
          <a:p>
            <a:r>
              <a:rPr lang="en-US" dirty="0"/>
              <a:t>   USERNAME	            ID</a:t>
            </a:r>
          </a:p>
          <a:p>
            <a:r>
              <a:rPr lang="en-US" dirty="0"/>
              <a:t>INDRAJA REDDY	             1</a:t>
            </a:r>
          </a:p>
          <a:p>
            <a:r>
              <a:rPr lang="en-US" dirty="0"/>
              <a:t>KULASEKAR REDDY	 2</a:t>
            </a:r>
          </a:p>
          <a:p>
            <a:r>
              <a:rPr lang="en-US" dirty="0"/>
              <a:t>SAI AKASH	                        3</a:t>
            </a:r>
          </a:p>
          <a:p>
            <a:r>
              <a:rPr lang="en-US" dirty="0"/>
              <a:t>JALLA MAMATHA  	 4</a:t>
            </a:r>
          </a:p>
          <a:p>
            <a:r>
              <a:rPr lang="en-US" dirty="0"/>
              <a:t>AVINASH	                        5</a:t>
            </a:r>
          </a:p>
          <a:p>
            <a:r>
              <a:rPr lang="en-US" dirty="0"/>
              <a:t>KULASEKAR REDDY	2</a:t>
            </a:r>
          </a:p>
          <a:p>
            <a:r>
              <a:rPr lang="en-US" dirty="0"/>
              <a:t>SAI AKASH	                       3</a:t>
            </a:r>
          </a:p>
          <a:p>
            <a:r>
              <a:rPr lang="en-US" dirty="0"/>
              <a:t>JALLA MAMATHA        	4</a:t>
            </a:r>
          </a:p>
          <a:p>
            <a:r>
              <a:rPr lang="en-US" dirty="0"/>
              <a:t>AVINASH	                       5</a:t>
            </a:r>
          </a:p>
        </p:txBody>
      </p:sp>
    </p:spTree>
    <p:extLst>
      <p:ext uri="{BB962C8B-B14F-4D97-AF65-F5344CB8AC3E}">
        <p14:creationId xmlns:p14="http://schemas.microsoft.com/office/powerpoint/2010/main" val="114651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E4F6-09B7-4447-BA48-202B50A8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r>
              <a:rPr lang="en-US" dirty="0"/>
              <a:t>SELECT TWEET_ID,TYPE FROM TWEETS4</a:t>
            </a:r>
          </a:p>
          <a:p>
            <a:r>
              <a:rPr lang="en-US" dirty="0"/>
              <a:t>INTERSECT</a:t>
            </a:r>
          </a:p>
          <a:p>
            <a:r>
              <a:rPr lang="en-US" dirty="0"/>
              <a:t>SELECT TWEET_ID,TYPE FROM TWEETS4;</a:t>
            </a:r>
          </a:p>
          <a:p>
            <a:r>
              <a:rPr lang="en-US" dirty="0"/>
              <a:t>OUTPUT:</a:t>
            </a:r>
          </a:p>
          <a:p>
            <a:r>
              <a:rPr lang="en-US" dirty="0"/>
              <a:t>TWEET_ID   TYPE</a:t>
            </a:r>
          </a:p>
          <a:p>
            <a:pPr marL="0" indent="0">
              <a:buNone/>
            </a:pPr>
            <a:r>
              <a:rPr lang="en-US" dirty="0"/>
              <a:t>          1	IMAGES</a:t>
            </a:r>
          </a:p>
          <a:p>
            <a:pPr marL="0" indent="0">
              <a:buNone/>
            </a:pPr>
            <a:r>
              <a:rPr lang="en-US" dirty="0"/>
              <a:t>          2	LINKS</a:t>
            </a:r>
          </a:p>
          <a:p>
            <a:pPr marL="0" indent="0">
              <a:buNone/>
            </a:pPr>
            <a:r>
              <a:rPr lang="en-US" dirty="0"/>
              <a:t>          3	QUOTES</a:t>
            </a:r>
          </a:p>
          <a:p>
            <a:pPr marL="0" indent="0">
              <a:buNone/>
            </a:pPr>
            <a:r>
              <a:rPr lang="en-US" dirty="0"/>
              <a:t>          4	RETWEETS</a:t>
            </a:r>
          </a:p>
          <a:p>
            <a:pPr marL="0" indent="0">
              <a:buNone/>
            </a:pPr>
            <a:r>
              <a:rPr lang="en-US" dirty="0"/>
              <a:t>          5	COMMENTS</a:t>
            </a:r>
          </a:p>
        </p:txBody>
      </p:sp>
    </p:spTree>
    <p:extLst>
      <p:ext uri="{BB962C8B-B14F-4D97-AF65-F5344CB8AC3E}">
        <p14:creationId xmlns:p14="http://schemas.microsoft.com/office/powerpoint/2010/main" val="234697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8131-C285-4D59-B5BB-32EFA0A5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399"/>
          </a:xfrm>
        </p:spPr>
        <p:txBody>
          <a:bodyPr/>
          <a:lstStyle/>
          <a:p>
            <a:r>
              <a:rPr lang="en-US" dirty="0"/>
              <a:t>               QUERIES FROM AKASH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0EA0-99D7-4C70-9335-C718C2CD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737937"/>
            <a:ext cx="11097126" cy="543902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//TO SELECT TWEET ID ,USERNAME, EMAIL ,BY USING  FULL JOIN//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SELECT  T.TWEET_ID,U.USERNAME ,U.EMAIL </a:t>
            </a:r>
            <a:br>
              <a:rPr lang="en-IN" dirty="0"/>
            </a:br>
            <a:r>
              <a:rPr lang="en-IN" dirty="0"/>
              <a:t>FROM  TWEETS  T  FULL JOIN  USERS1 U ON T.USER_ID= U.ID;</a:t>
            </a:r>
          </a:p>
          <a:p>
            <a:pPr marL="0" indent="0">
              <a:buNone/>
            </a:pPr>
            <a:r>
              <a:rPr lang="en-IN" dirty="0"/>
              <a:t>OUTPUT: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468A3C-FFF5-4206-AB76-6A163DF7A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9" y="3577389"/>
            <a:ext cx="10892589" cy="274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906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23AD-7E0D-4719-8FB8-396422BD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" y="0"/>
            <a:ext cx="11177337" cy="61769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//WAQ  TO SELECT TWEET ID AND TYPE EXCEPT TWEET_ID IS 1 //</a:t>
            </a:r>
            <a:br>
              <a:rPr lang="en-IN" dirty="0"/>
            </a:br>
            <a:br>
              <a:rPr lang="en-IN" dirty="0"/>
            </a:br>
            <a:r>
              <a:rPr lang="en-IN" dirty="0"/>
              <a:t>SELECT TWEET_ID,TYPE </a:t>
            </a:r>
            <a:br>
              <a:rPr lang="en-IN" dirty="0"/>
            </a:br>
            <a:r>
              <a:rPr lang="en-IN" dirty="0"/>
              <a:t>FROM TWEETS EXCEPT</a:t>
            </a:r>
            <a:br>
              <a:rPr lang="en-IN" dirty="0"/>
            </a:br>
            <a:r>
              <a:rPr lang="en-IN" dirty="0"/>
              <a:t>SELECT TWEET_ID,TYPE FROM TWEETS WHERE TWEET_ID=1;</a:t>
            </a:r>
          </a:p>
          <a:p>
            <a:pPr marL="0" indent="0">
              <a:buNone/>
            </a:pPr>
            <a:r>
              <a:rPr lang="en-IN" dirty="0"/>
              <a:t>OUTPUT: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98B75A-B662-47E4-A282-3E663ED6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791326"/>
            <a:ext cx="10134600" cy="299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8434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F94E-8A7F-4CBF-A96B-B4BE735E7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37"/>
            <a:ext cx="10515600" cy="604862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//WAQ TO SELECT USER FEEDID,CREATE DATE, WHERE NO OF LIKES GREATER THAN 300//</a:t>
            </a:r>
          </a:p>
          <a:p>
            <a:r>
              <a:rPr lang="en-IN" dirty="0"/>
              <a:t>SELECT UF.ID,UF.CREATED_AT </a:t>
            </a:r>
          </a:p>
          <a:p>
            <a:r>
              <a:rPr lang="en-IN" dirty="0"/>
              <a:t>FROM USERFEEDS1 UF</a:t>
            </a:r>
          </a:p>
          <a:p>
            <a:r>
              <a:rPr lang="en-IN" dirty="0"/>
              <a:t>WHERE UF.ID IN(SELECT TL.ID FROM TWEET_LIKES TL WHERE NO_OF_LIKES&gt;=300);</a:t>
            </a:r>
          </a:p>
          <a:p>
            <a:r>
              <a:rPr lang="en-IN" sz="3200" dirty="0"/>
              <a:t>OUTPUT: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9ADE6-236A-4FB0-A5D8-98C03B2B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69" y="3429000"/>
            <a:ext cx="8470232" cy="24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2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1ADF1-FD7F-4BF3-A65D-B0250EAB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//query to find the </a:t>
            </a:r>
            <a:r>
              <a:rPr lang="en-IN" dirty="0" err="1"/>
              <a:t>postid</a:t>
            </a:r>
            <a:r>
              <a:rPr lang="en-IN" dirty="0"/>
              <a:t> ,</a:t>
            </a:r>
            <a:r>
              <a:rPr lang="en-IN" dirty="0" err="1"/>
              <a:t>username,message</a:t>
            </a:r>
            <a:r>
              <a:rPr lang="en-IN" dirty="0"/>
              <a:t>//</a:t>
            </a:r>
            <a:br>
              <a:rPr lang="en-IN" dirty="0"/>
            </a:br>
            <a:br>
              <a:rPr lang="en-IN" dirty="0"/>
            </a:br>
            <a:r>
              <a:rPr lang="en-IN" dirty="0"/>
              <a:t>SELECT TL.POST_ID,U.USERNAME,T.MESSAGE </a:t>
            </a:r>
            <a:br>
              <a:rPr lang="en-IN" dirty="0"/>
            </a:br>
            <a:r>
              <a:rPr lang="en-IN" dirty="0"/>
              <a:t>FROM TWEET_LIKES ,USERFEEDS1 ,USERS1 </a:t>
            </a:r>
            <a:br>
              <a:rPr lang="en-IN" dirty="0"/>
            </a:br>
            <a:r>
              <a:rPr lang="en-IN" dirty="0"/>
              <a:t>WHERE TL.ID=U.ID AND U.ID=T.TWEET_ID;</a:t>
            </a:r>
          </a:p>
          <a:p>
            <a:pPr marL="0" indent="0">
              <a:buNone/>
            </a:pPr>
            <a:r>
              <a:rPr lang="en-IN" dirty="0"/>
              <a:t>OUTPUT: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5B14C-8A30-444E-9B63-97C779F8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" y="2814180"/>
            <a:ext cx="11678652" cy="37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C559A2-CFCD-43FA-90F2-F7F526970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0481"/>
            <a:ext cx="4090737" cy="3031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10294-ABA6-4FC1-AD3A-E156BBB3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7" y="0"/>
            <a:ext cx="4289784" cy="3071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11DBB-DAC7-433F-A025-92569E1F6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467" y="40481"/>
            <a:ext cx="3691533" cy="308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C2590-7A79-46A4-9E4B-B26337721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245" y="4003830"/>
            <a:ext cx="3065754" cy="28136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92D6BB-69CF-41D0-86B0-F402661561CA}"/>
              </a:ext>
            </a:extLst>
          </p:cNvPr>
          <p:cNvSpPr/>
          <p:nvPr/>
        </p:nvSpPr>
        <p:spPr>
          <a:xfrm>
            <a:off x="375133" y="3123252"/>
            <a:ext cx="2503503" cy="77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KULASEKHAR REDDY</a:t>
            </a:r>
          </a:p>
          <a:p>
            <a:pPr algn="ctr"/>
            <a:r>
              <a:rPr lang="en-US" dirty="0"/>
              <a:t>ASSOCIATE ENG. VIRTUSA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E7E814-3EE3-4C1C-8AAD-DD74E2F63026}"/>
              </a:ext>
            </a:extLst>
          </p:cNvPr>
          <p:cNvSpPr/>
          <p:nvPr/>
        </p:nvSpPr>
        <p:spPr>
          <a:xfrm>
            <a:off x="4873842" y="3123252"/>
            <a:ext cx="1784411" cy="772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SAI AKASH</a:t>
            </a:r>
          </a:p>
          <a:p>
            <a:pPr algn="ctr"/>
            <a:r>
              <a:rPr lang="en-US" dirty="0"/>
              <a:t>ASSOCIATE ENG.</a:t>
            </a:r>
          </a:p>
          <a:p>
            <a:pPr algn="ctr"/>
            <a:r>
              <a:rPr lang="en-US" dirty="0"/>
              <a:t>VIRTUSA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699B7-0EC1-4E5B-9BA1-ECBED2CC6460}"/>
              </a:ext>
            </a:extLst>
          </p:cNvPr>
          <p:cNvSpPr/>
          <p:nvPr/>
        </p:nvSpPr>
        <p:spPr>
          <a:xfrm>
            <a:off x="8813256" y="3146554"/>
            <a:ext cx="2556769" cy="74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INDRAJA REDDY</a:t>
            </a:r>
          </a:p>
          <a:p>
            <a:pPr algn="ctr"/>
            <a:r>
              <a:rPr lang="en-US" dirty="0"/>
              <a:t>ASSOCIATE ENG.</a:t>
            </a:r>
          </a:p>
          <a:p>
            <a:pPr algn="ctr"/>
            <a:r>
              <a:rPr lang="en-US" dirty="0"/>
              <a:t>VIRTUSA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81FF0-5379-4F0A-8CDF-39CEF1BB7395}"/>
              </a:ext>
            </a:extLst>
          </p:cNvPr>
          <p:cNvSpPr/>
          <p:nvPr/>
        </p:nvSpPr>
        <p:spPr>
          <a:xfrm>
            <a:off x="7768997" y="4085682"/>
            <a:ext cx="1223048" cy="2649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T</a:t>
            </a:r>
          </a:p>
          <a:p>
            <a:pPr algn="ctr"/>
            <a:r>
              <a:rPr lang="en-US" dirty="0"/>
              <a:t>H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ASSOCIATE ENG.</a:t>
            </a:r>
          </a:p>
          <a:p>
            <a:pPr algn="ctr"/>
            <a:r>
              <a:rPr lang="en-US" dirty="0"/>
              <a:t>VIRTUSA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381D21-7D30-40C1-8B24-E2B3C0363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659" y="3930400"/>
            <a:ext cx="3536794" cy="28871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2CEF77-14FD-4650-BF30-A2A5093D30A6}"/>
              </a:ext>
            </a:extLst>
          </p:cNvPr>
          <p:cNvSpPr/>
          <p:nvPr/>
        </p:nvSpPr>
        <p:spPr>
          <a:xfrm>
            <a:off x="3057464" y="4085681"/>
            <a:ext cx="1203818" cy="2649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V</a:t>
            </a:r>
          </a:p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S</a:t>
            </a:r>
          </a:p>
          <a:p>
            <a:pPr algn="ctr"/>
            <a:r>
              <a:rPr lang="en-US" dirty="0"/>
              <a:t>H</a:t>
            </a:r>
          </a:p>
          <a:p>
            <a:pPr algn="ctr"/>
            <a:r>
              <a:rPr lang="en-US" dirty="0"/>
              <a:t>ASSOCIATE ENG.</a:t>
            </a:r>
          </a:p>
          <a:p>
            <a:pPr algn="ctr"/>
            <a:r>
              <a:rPr lang="en-US" dirty="0"/>
              <a:t>VIRTUSA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DBE4E-0B76-4C90-9626-F21B7CD7009A}"/>
              </a:ext>
            </a:extLst>
          </p:cNvPr>
          <p:cNvSpPr txBox="1"/>
          <p:nvPr/>
        </p:nvSpPr>
        <p:spPr>
          <a:xfrm>
            <a:off x="248575" y="471404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94018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7DDF9-A396-41A5-AAAA-D15DDBE28131}"/>
              </a:ext>
            </a:extLst>
          </p:cNvPr>
          <p:cNvSpPr txBox="1"/>
          <p:nvPr/>
        </p:nvSpPr>
        <p:spPr>
          <a:xfrm>
            <a:off x="858416" y="951721"/>
            <a:ext cx="107302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4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AEE5-95AB-4CE9-8259-F6192EE1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E-R DIAGRAM OF TWITTER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688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7571E-D39D-405C-957C-CFF5E56C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7008" cy="70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6B51-A679-4E9D-BC32-9E9B28DF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DATABASE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83ED-E1EA-470F-AC4B-133F4A03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DATABASE</a:t>
            </a:r>
          </a:p>
          <a:p>
            <a:r>
              <a:rPr lang="en-US" dirty="0"/>
              <a:t>COMMNAD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CREATE DATBASE </a:t>
            </a:r>
            <a:r>
              <a:rPr lang="en-US" dirty="0"/>
              <a:t>TWITTER1;</a:t>
            </a:r>
          </a:p>
          <a:p>
            <a:r>
              <a:rPr lang="en-US" dirty="0"/>
              <a:t>USING DATABASE</a:t>
            </a:r>
          </a:p>
          <a:p>
            <a:r>
              <a:rPr lang="en-US" dirty="0"/>
              <a:t>COMMAND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</a:t>
            </a:r>
            <a:r>
              <a:rPr lang="en-US" dirty="0"/>
              <a:t> TWITTER1;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5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59C7-5F2C-4603-BDE9-8D835358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TABLES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0B5B-F35D-4096-A717-92C57F145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4522"/>
          </a:xfrm>
        </p:spPr>
        <p:txBody>
          <a:bodyPr/>
          <a:lstStyle/>
          <a:p>
            <a:r>
              <a:rPr lang="en-US" dirty="0"/>
              <a:t>CREATING USERS TABLE</a:t>
            </a:r>
          </a:p>
          <a:p>
            <a:r>
              <a:rPr lang="en-US" dirty="0"/>
              <a:t>CREATING USER_FOLLOWERS TABLE</a:t>
            </a:r>
          </a:p>
          <a:p>
            <a:r>
              <a:rPr lang="en-US" dirty="0"/>
              <a:t>CREATING TWEETS TABLE</a:t>
            </a:r>
          </a:p>
          <a:p>
            <a:r>
              <a:rPr lang="en-US" dirty="0"/>
              <a:t>CREATING USERFEEDS TABLE</a:t>
            </a:r>
          </a:p>
          <a:p>
            <a:r>
              <a:rPr lang="en-US" dirty="0"/>
              <a:t>CREATING COMMENT TABLE</a:t>
            </a:r>
          </a:p>
          <a:p>
            <a:r>
              <a:rPr lang="en-US" dirty="0"/>
              <a:t>CREATING TWEET_LIKES TABLE</a:t>
            </a:r>
          </a:p>
        </p:txBody>
      </p:sp>
    </p:spTree>
    <p:extLst>
      <p:ext uri="{BB962C8B-B14F-4D97-AF65-F5344CB8AC3E}">
        <p14:creationId xmlns:p14="http://schemas.microsoft.com/office/powerpoint/2010/main" val="3235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0067-EFC5-421A-A812-B246D59F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INSERTING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72CA-DD48-4E2F-BB8E-B97A420A6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INSERTED SUCCESSFULLY FOR ALL TABLES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91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D61F-E51E-4B44-9156-0BD652A0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QUERIES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9C71-738E-42F1-BFB6-214BAAA8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070"/>
            <a:ext cx="10515600" cy="4799110"/>
          </a:xfrm>
        </p:spPr>
        <p:txBody>
          <a:bodyPr/>
          <a:lstStyle/>
          <a:p>
            <a:pPr algn="ctr"/>
            <a:r>
              <a:rPr lang="en-US" dirty="0"/>
              <a:t>QUERIES FROM INDRAJA</a:t>
            </a:r>
          </a:p>
          <a:p>
            <a:pPr marL="0" indent="0">
              <a:buNone/>
            </a:pPr>
            <a:r>
              <a:rPr lang="en-IN" sz="1800" dirty="0"/>
              <a:t>/*1.TO SELECT POST AND USER NAME FROM TWO TABLES USING IMMSER JOIN*/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    SELECT UF.ID,UF.POST_ID,U.ID,U.USERNAME</a:t>
            </a:r>
          </a:p>
          <a:p>
            <a:pPr marL="0" indent="0">
              <a:buNone/>
            </a:pPr>
            <a:r>
              <a:rPr lang="en-IN" sz="1800" dirty="0"/>
              <a:t>    FROM USERFEEDS1 UF INNER JOIN USERS1 U ON UF.ID=U.ID;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US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OUTPUT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708A3-5F17-4F17-B7FF-855E5034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69" y="4627337"/>
            <a:ext cx="4791871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8801C-3415-4BD3-B864-F3B55E6C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27"/>
            <a:ext cx="10515600" cy="592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/*2. TO SELECT USERID,POST_ID,USERNAME,CREATED DATE BY USING FULL JOIN*/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  SELECT UF.ID,U.USERNAME,UF.POST_ID,UF.CREATED_AT FROM </a:t>
            </a:r>
          </a:p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  USERFEEDS1 UF FULL JOIN USERS1 U ON UF.ID = U.ID;</a:t>
            </a:r>
          </a:p>
          <a:p>
            <a:pPr marL="0" indent="0">
              <a:buNone/>
            </a:pPr>
            <a:endParaRPr lang="en-US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latin typeface="Consolas" panose="020B0609020204030204" pitchFamily="49" charset="0"/>
              </a:rPr>
              <a:t>OUTPUT</a:t>
            </a:r>
          </a:p>
          <a:p>
            <a:pPr marL="0" indent="0">
              <a:buNone/>
            </a:pPr>
            <a:endParaRPr lang="en-US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18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DA0C2-F226-482E-AFBC-2A6205D0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37" y="4311425"/>
            <a:ext cx="5127180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1453</Words>
  <Application>Microsoft Office PowerPoint</Application>
  <PresentationFormat>Widescreen</PresentationFormat>
  <Paragraphs>227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PMingLiU-ExtB</vt:lpstr>
      <vt:lpstr>Aparajita</vt:lpstr>
      <vt:lpstr>Arial</vt:lpstr>
      <vt:lpstr>Calibri</vt:lpstr>
      <vt:lpstr>Calibri Light</vt:lpstr>
      <vt:lpstr>Consolas</vt:lpstr>
      <vt:lpstr>Office Theme</vt:lpstr>
      <vt:lpstr>TWITTER DATABASE</vt:lpstr>
      <vt:lpstr>PowerPoint Presentation</vt:lpstr>
      <vt:lpstr>E-R DIAGRAM OF TWITTER</vt:lpstr>
      <vt:lpstr>PowerPoint Presentation</vt:lpstr>
      <vt:lpstr>CREATING DATABASE</vt:lpstr>
      <vt:lpstr>CREATING TABLES</vt:lpstr>
      <vt:lpstr>INSERTING DATA</vt:lpstr>
      <vt:lpstr>QUERIES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QUERIES FROM KULASEKHAR</vt:lpstr>
      <vt:lpstr>PowerPoint Presentation</vt:lpstr>
      <vt:lpstr>PowerPoint Presentation</vt:lpstr>
      <vt:lpstr>                       QUERIES BY MAMATHA</vt:lpstr>
      <vt:lpstr>PowerPoint Presentation</vt:lpstr>
      <vt:lpstr>PowerPoint Presentation</vt:lpstr>
      <vt:lpstr>              QUERIES FROM AVINASH</vt:lpstr>
      <vt:lpstr>PowerPoint Presentation</vt:lpstr>
      <vt:lpstr>PowerPoint Presentation</vt:lpstr>
      <vt:lpstr>               QUERIES FROM AKASH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Talha</dc:creator>
  <cp:lastModifiedBy>kulasekhar Reddy</cp:lastModifiedBy>
  <cp:revision>34</cp:revision>
  <dcterms:created xsi:type="dcterms:W3CDTF">2021-06-10T11:47:22Z</dcterms:created>
  <dcterms:modified xsi:type="dcterms:W3CDTF">2021-06-11T12:17:11Z</dcterms:modified>
</cp:coreProperties>
</file>